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322" r:id="rId2"/>
    <p:sldId id="325" r:id="rId3"/>
    <p:sldId id="332" r:id="rId4"/>
    <p:sldId id="318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346"/>
    <a:srgbClr val="DF0F19"/>
    <a:srgbClr val="7030A0"/>
    <a:srgbClr val="532476"/>
    <a:srgbClr val="5F2987"/>
    <a:srgbClr val="0DC3AD"/>
    <a:srgbClr val="000000"/>
    <a:srgbClr val="FFFFFF"/>
    <a:srgbClr val="F34F57"/>
    <a:srgbClr val="0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7" autoAdjust="0"/>
    <p:restoredTop sz="99203" autoAdjust="0"/>
  </p:normalViewPr>
  <p:slideViewPr>
    <p:cSldViewPr>
      <p:cViewPr varScale="1">
        <p:scale>
          <a:sx n="113" d="100"/>
          <a:sy n="113" d="100"/>
        </p:scale>
        <p:origin x="-120" y="-6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D0FC4-79A4-4CD6-9D21-6D2AFDDF42EC}" type="datetimeFigureOut">
              <a:rPr lang="en-JM" smtClean="0"/>
              <a:t>05/06/2014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829E4-7B8F-48ED-BCF8-1C0A3C644052}" type="slidenum">
              <a:rPr lang="en-JM" smtClean="0"/>
              <a:t>‹nº›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906" y="0"/>
            <a:ext cx="9152906" cy="5143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395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40781"/>
            <a:ext cx="6400800" cy="664369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4D4A-72BC-49F2-AD6B-19DF036FF0CE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1"/>
          <a:stretch/>
        </p:blipFill>
        <p:spPr>
          <a:xfrm>
            <a:off x="-8906" y="3708549"/>
            <a:ext cx="9157359" cy="1454001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-8906" y="0"/>
            <a:ext cx="9152906" cy="3708549"/>
          </a:xfrm>
          <a:prstGeom prst="rect">
            <a:avLst/>
          </a:prstGeom>
          <a:solidFill>
            <a:srgbClr val="B01346"/>
          </a:solidFill>
          <a:ln>
            <a:solidFill>
              <a:srgbClr val="B01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1888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4592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6573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25260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27241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3592830"/>
            <a:ext cx="2133600" cy="274320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3790950"/>
            <a:ext cx="2819400" cy="60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243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22865" y="2582862"/>
            <a:ext cx="0" cy="914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685800" y="1504950"/>
            <a:ext cx="3330575" cy="2449512"/>
          </a:xfrm>
        </p:spPr>
        <p:txBody>
          <a:bodyPr/>
          <a:lstStyle/>
          <a:p>
            <a:endParaRPr lang="en-JM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60"/>
          </p:nvPr>
        </p:nvSpPr>
        <p:spPr>
          <a:xfrm>
            <a:off x="4306888" y="1516062"/>
            <a:ext cx="4227512" cy="685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61"/>
          </p:nvPr>
        </p:nvSpPr>
        <p:spPr>
          <a:xfrm>
            <a:off x="4307320" y="2354262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62"/>
          </p:nvPr>
        </p:nvSpPr>
        <p:spPr>
          <a:xfrm>
            <a:off x="6669520" y="2354262"/>
            <a:ext cx="2093480" cy="899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63"/>
          </p:nvPr>
        </p:nvSpPr>
        <p:spPr>
          <a:xfrm>
            <a:off x="4732770" y="3344862"/>
            <a:ext cx="1668030" cy="609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441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762000" y="13525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989262" y="13525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762000" y="2800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989262" y="2800350"/>
            <a:ext cx="2133600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605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42"/>
          </p:nvPr>
        </p:nvSpPr>
        <p:spPr>
          <a:xfrm>
            <a:off x="3276600" y="2114550"/>
            <a:ext cx="2362200" cy="22860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43"/>
          </p:nvPr>
        </p:nvSpPr>
        <p:spPr>
          <a:xfrm>
            <a:off x="6172200" y="2114550"/>
            <a:ext cx="2362200" cy="22860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38"/>
          <p:cNvSpPr>
            <a:spLocks noGrp="1"/>
          </p:cNvSpPr>
          <p:nvPr>
            <p:ph sz="quarter" idx="39"/>
          </p:nvPr>
        </p:nvSpPr>
        <p:spPr>
          <a:xfrm>
            <a:off x="3352800" y="1354756"/>
            <a:ext cx="1984248" cy="3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60"/>
          </p:nvPr>
        </p:nvSpPr>
        <p:spPr>
          <a:xfrm>
            <a:off x="6245352" y="1352550"/>
            <a:ext cx="1984248" cy="381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400" b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endParaRPr lang="en-JM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92" y="310243"/>
            <a:ext cx="2168908" cy="4095750"/>
          </a:xfrm>
          <a:prstGeom prst="rect">
            <a:avLst/>
          </a:prstGeom>
        </p:spPr>
      </p:pic>
      <p:sp>
        <p:nvSpPr>
          <p:cNvPr id="13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1136272" y="1024618"/>
            <a:ext cx="1524000" cy="2667000"/>
          </a:xfrm>
        </p:spPr>
        <p:txBody>
          <a:bodyPr/>
          <a:lstStyle/>
          <a:p>
            <a:endParaRPr lang="en-JM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352800" y="419100"/>
            <a:ext cx="533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6404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42"/>
          </p:nvPr>
        </p:nvSpPr>
        <p:spPr>
          <a:xfrm>
            <a:off x="3810000" y="3638550"/>
            <a:ext cx="4800600" cy="6096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33800" y="647700"/>
            <a:ext cx="4724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34" y="438150"/>
            <a:ext cx="2854627" cy="4038600"/>
          </a:xfrm>
          <a:prstGeom prst="rect">
            <a:avLst/>
          </a:prstGeom>
        </p:spPr>
      </p:pic>
      <p:sp>
        <p:nvSpPr>
          <p:cNvPr id="1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86178" y="925025"/>
            <a:ext cx="2106500" cy="2925695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161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8906" y="0"/>
            <a:ext cx="9152906" cy="31051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914400" y="3890962"/>
            <a:ext cx="2098964" cy="509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622964" y="3890962"/>
            <a:ext cx="2133600" cy="509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442364" y="3890962"/>
            <a:ext cx="2133600" cy="509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3672196" y="590550"/>
            <a:ext cx="1790701" cy="1790700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335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8906" y="0"/>
            <a:ext cx="9152906" cy="4629150"/>
          </a:xfrm>
          <a:prstGeom prst="rect">
            <a:avLst/>
          </a:prstGeom>
          <a:solidFill>
            <a:srgbClr val="B01346"/>
          </a:solidFill>
          <a:ln>
            <a:solidFill>
              <a:srgbClr val="B01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3672196" y="1123950"/>
            <a:ext cx="1790701" cy="1790700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773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87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-8906" y="0"/>
            <a:ext cx="9152906" cy="31051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>
              <a:solidFill>
                <a:srgbClr val="F34F5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2000" y="3867150"/>
            <a:ext cx="2098964" cy="509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470564" y="3867150"/>
            <a:ext cx="2133600" cy="509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289964" y="3867150"/>
            <a:ext cx="2133600" cy="509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3672196" y="590550"/>
            <a:ext cx="1790701" cy="1790700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2240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58"/>
          </p:nvPr>
        </p:nvSpPr>
        <p:spPr>
          <a:xfrm>
            <a:off x="1914525" y="895350"/>
            <a:ext cx="1476376" cy="1476375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59"/>
          </p:nvPr>
        </p:nvSpPr>
        <p:spPr>
          <a:xfrm>
            <a:off x="5686424" y="895350"/>
            <a:ext cx="1476376" cy="1476375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014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77784" y="1885949"/>
            <a:ext cx="1789216" cy="304800"/>
          </a:xfrm>
        </p:spPr>
        <p:txBody>
          <a:bodyPr>
            <a:noAutofit/>
          </a:bodyPr>
          <a:lstStyle>
            <a:lvl1pPr marL="0" indent="0" algn="ctr">
              <a:buNone/>
              <a:defRPr sz="130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745184" y="1885949"/>
            <a:ext cx="1789216" cy="304800"/>
          </a:xfrm>
        </p:spPr>
        <p:txBody>
          <a:bodyPr>
            <a:noAutofit/>
          </a:bodyPr>
          <a:lstStyle>
            <a:lvl1pPr marL="0" indent="0" algn="ctr">
              <a:buNone/>
              <a:defRPr sz="130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839683" y="2381250"/>
            <a:ext cx="1790701" cy="1790700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JM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6781800" y="2381249"/>
            <a:ext cx="1790701" cy="1790700"/>
          </a:xfrm>
          <a:prstGeom prst="ellipse">
            <a:avLst/>
          </a:prstGeom>
          <a:ln w="76200"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JM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838200" y="1200150"/>
            <a:ext cx="7696200" cy="479425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Open Sans Extrabold" pitchFamily="34" charset="0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21"/>
          <p:cNvSpPr>
            <a:spLocks noGrp="1"/>
          </p:cNvSpPr>
          <p:nvPr>
            <p:ph sz="quarter" idx="48"/>
          </p:nvPr>
        </p:nvSpPr>
        <p:spPr>
          <a:xfrm>
            <a:off x="2779816" y="2076449"/>
            <a:ext cx="1792184" cy="20955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21"/>
          <p:cNvSpPr>
            <a:spLocks noGrp="1"/>
          </p:cNvSpPr>
          <p:nvPr>
            <p:ph sz="quarter" idx="49"/>
          </p:nvPr>
        </p:nvSpPr>
        <p:spPr>
          <a:xfrm>
            <a:off x="4648200" y="2076450"/>
            <a:ext cx="1752600" cy="20955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30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685800" y="1276350"/>
            <a:ext cx="2671762" cy="30829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181768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407150" y="180975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3405328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410325" y="3397390"/>
            <a:ext cx="2127250" cy="830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114800" y="144462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 b="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81800" y="1444625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 b="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4114800" y="30289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 b="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781800" y="3028950"/>
            <a:ext cx="1600200" cy="3081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 b="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881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28931"/>
            <a:ext cx="4648200" cy="2695419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35164" y="1886585"/>
            <a:ext cx="3395674" cy="2104315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213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62915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288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47750"/>
            <a:ext cx="9144000" cy="3581400"/>
          </a:xfrm>
        </p:spPr>
        <p:txBody>
          <a:bodyPr/>
          <a:lstStyle/>
          <a:p>
            <a:endParaRPr lang="en-JM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033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2286000" y="762000"/>
            <a:ext cx="2168908" cy="3867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0243"/>
            <a:ext cx="2168908" cy="4095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66700"/>
            <a:ext cx="41148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7" name="Rectangle 6"/>
          <p:cNvSpPr/>
          <p:nvPr userDrawn="1"/>
        </p:nvSpPr>
        <p:spPr>
          <a:xfrm>
            <a:off x="-3958" y="2647950"/>
            <a:ext cx="9144000" cy="1981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0" y="2840182"/>
            <a:ext cx="0" cy="1737360"/>
          </a:xfrm>
          <a:prstGeom prst="line">
            <a:avLst/>
          </a:prstGeom>
          <a:ln>
            <a:solidFill>
              <a:srgbClr val="5F29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68042" y="2840182"/>
            <a:ext cx="0" cy="1737360"/>
          </a:xfrm>
          <a:prstGeom prst="line">
            <a:avLst/>
          </a:prstGeom>
          <a:ln>
            <a:solidFill>
              <a:srgbClr val="5F29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694129" y="2840182"/>
            <a:ext cx="0" cy="1737360"/>
          </a:xfrm>
          <a:prstGeom prst="line">
            <a:avLst/>
          </a:prstGeom>
          <a:ln>
            <a:solidFill>
              <a:srgbClr val="5F29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4572000" y="1177925"/>
            <a:ext cx="4114800" cy="479425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/>
            </a:lvl1pPr>
            <a:lvl2pPr marL="457200" indent="0" algn="ctr">
              <a:buFontTx/>
              <a:buNone/>
              <a:defRPr sz="1100"/>
            </a:lvl2pPr>
            <a:lvl3pPr marL="914400" indent="0" algn="ctr">
              <a:buFontTx/>
              <a:buNone/>
              <a:defRPr sz="1100"/>
            </a:lvl3pPr>
            <a:lvl4pPr marL="1371600" indent="0" algn="ctr">
              <a:buFontTx/>
              <a:buNone/>
              <a:defRPr sz="1100"/>
            </a:lvl4pPr>
            <a:lvl5pPr marL="1828800" indent="0" algn="ctr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474663" y="3411538"/>
            <a:ext cx="1660525" cy="106521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2530475" y="3409950"/>
            <a:ext cx="1660525" cy="106521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4876800" y="3409950"/>
            <a:ext cx="1660525" cy="106521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7026275" y="3409950"/>
            <a:ext cx="1660525" cy="106521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2514600" y="2952750"/>
            <a:ext cx="173672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4816475" y="2952750"/>
            <a:ext cx="173672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7026275" y="2952750"/>
            <a:ext cx="173672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473075" y="2952750"/>
            <a:ext cx="173672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FFFFFF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561980" y="1024618"/>
            <a:ext cx="1524000" cy="1623332"/>
          </a:xfrm>
        </p:spPr>
        <p:txBody>
          <a:bodyPr>
            <a:norm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39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2543180" y="1476375"/>
            <a:ext cx="1524000" cy="117157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858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14350"/>
            <a:ext cx="3810000" cy="857250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JM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1962150"/>
            <a:ext cx="3505200" cy="990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638800" y="3105150"/>
            <a:ext cx="2438400" cy="307975"/>
          </a:xfrm>
          <a:prstGeom prst="rect">
            <a:avLst/>
          </a:prstGeom>
          <a:solidFill>
            <a:srgbClr val="7030A0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638800" y="3559175"/>
            <a:ext cx="2438400" cy="465119"/>
          </a:xfrm>
          <a:prstGeom prst="rect">
            <a:avLst/>
          </a:prstGeom>
          <a:solidFill>
            <a:srgbClr val="7030A0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1657350"/>
            <a:ext cx="3505200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070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410200" y="1276002"/>
            <a:ext cx="3735387" cy="2971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endParaRPr lang="en-JM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914400" y="2571750"/>
            <a:ext cx="2057400" cy="1676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048000" y="2571750"/>
            <a:ext cx="2057400" cy="1676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524000" y="1428750"/>
            <a:ext cx="36576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cs typeface="Open Sans"/>
              </a:defRPr>
            </a:lvl1pPr>
            <a:lvl2pPr>
              <a:defRPr sz="1400">
                <a:latin typeface="Franklin Gothic Medium" pitchFamily="34" charset="0"/>
              </a:defRPr>
            </a:lvl2pPr>
            <a:lvl3pPr>
              <a:defRPr sz="1400">
                <a:latin typeface="Franklin Gothic Medium" pitchFamily="34" charset="0"/>
              </a:defRPr>
            </a:lvl3pPr>
            <a:lvl4pPr>
              <a:defRPr sz="1400">
                <a:latin typeface="Franklin Gothic Medium" pitchFamily="34" charset="0"/>
              </a:defRPr>
            </a:lvl4pPr>
            <a:lvl5pPr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1447800" y="2138363"/>
            <a:ext cx="1296988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rgbClr val="7030A0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3579812" y="2138363"/>
            <a:ext cx="1296988" cy="35718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00">
                <a:solidFill>
                  <a:srgbClr val="7030A0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011237" y="2137710"/>
            <a:ext cx="358775" cy="273050"/>
          </a:xfrm>
          <a:prstGeom prst="rect">
            <a:avLst/>
          </a:prstGeom>
          <a:solidFill>
            <a:srgbClr val="7030A0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01</a:t>
            </a:r>
            <a:endParaRPr lang="en-JM" dirty="0"/>
          </a:p>
        </p:txBody>
      </p:sp>
      <p:sp>
        <p:nvSpPr>
          <p:cNvPr id="15" name="Content Placeholder 27"/>
          <p:cNvSpPr>
            <a:spLocks noGrp="1"/>
          </p:cNvSpPr>
          <p:nvPr>
            <p:ph sz="quarter" idx="20" hasCustomPrompt="1"/>
          </p:nvPr>
        </p:nvSpPr>
        <p:spPr>
          <a:xfrm>
            <a:off x="3146425" y="2146300"/>
            <a:ext cx="358775" cy="273050"/>
          </a:xfrm>
          <a:prstGeom prst="rect">
            <a:avLst/>
          </a:prstGeom>
          <a:solidFill>
            <a:srgbClr val="7030A0"/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01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4681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838200" y="1352550"/>
            <a:ext cx="4267200" cy="27432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JM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475287" y="2274270"/>
            <a:ext cx="2994025" cy="121981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965825" y="1916113"/>
            <a:ext cx="1730375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7030A0"/>
                </a:solidFill>
                <a:latin typeface="Open Sans"/>
                <a:cs typeface="Open Sans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68" hasCustomPrompt="1"/>
          </p:nvPr>
        </p:nvSpPr>
        <p:spPr>
          <a:xfrm>
            <a:off x="5581494" y="3714750"/>
            <a:ext cx="1580385" cy="274637"/>
          </a:xfrm>
          <a:prstGeom prst="rect">
            <a:avLst/>
          </a:prstGeom>
          <a:solidFill>
            <a:srgbClr val="7030A0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Open Sans"/>
                <a:cs typeface="Open Sans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JM" dirty="0" smtClean="0"/>
              <a:t>LOREM IPSUM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81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pic>
        <p:nvPicPr>
          <p:cNvPr id="7" name="Picture 6" descr="iMac-mock-up-diferents-view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4872"/>
            <a:ext cx="3414513" cy="2838314"/>
          </a:xfrm>
          <a:prstGeom prst="rect">
            <a:avLst/>
          </a:prstGeom>
        </p:spPr>
      </p:pic>
      <p:pic>
        <p:nvPicPr>
          <p:cNvPr id="8" name="Picture 7" descr="iMac-mock-up-diferents-view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62150"/>
            <a:ext cx="2224410" cy="1849041"/>
          </a:xfrm>
          <a:prstGeom prst="rect">
            <a:avLst/>
          </a:prstGeom>
        </p:spPr>
      </p:pic>
      <p:pic>
        <p:nvPicPr>
          <p:cNvPr id="9" name="Picture 8" descr="iMac-mock-up-diferents-view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38" y="1993614"/>
            <a:ext cx="2224410" cy="1849041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85800" y="2141982"/>
            <a:ext cx="1905000" cy="1115568"/>
          </a:xfrm>
        </p:spPr>
        <p:txBody>
          <a:bodyPr/>
          <a:lstStyle/>
          <a:p>
            <a:endParaRPr lang="en-JM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629400" y="2141982"/>
            <a:ext cx="1905000" cy="1115568"/>
          </a:xfrm>
        </p:spPr>
        <p:txBody>
          <a:bodyPr/>
          <a:lstStyle/>
          <a:p>
            <a:endParaRPr lang="en-JM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124200" y="1504950"/>
            <a:ext cx="2971800" cy="1752600"/>
          </a:xfrm>
        </p:spPr>
        <p:txBody>
          <a:bodyPr/>
          <a:lstStyle/>
          <a:p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4733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395500" y="1504950"/>
            <a:ext cx="2919699" cy="3048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386781" y="3479061"/>
            <a:ext cx="4419603" cy="8382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6579">
            <a:off x="3714312" y="1502969"/>
            <a:ext cx="428625" cy="847725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4395500" y="1833352"/>
            <a:ext cx="233654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419600" y="2297961"/>
            <a:ext cx="2667000" cy="10287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1629636" y="1653258"/>
            <a:ext cx="1955856" cy="1955856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1524000" y="1547622"/>
            <a:ext cx="2167128" cy="2167128"/>
          </a:xfrm>
          <a:prstGeom prst="ellipse">
            <a:avLst/>
          </a:prstGeom>
          <a:noFill/>
          <a:ln w="28575" cmpd="sng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2186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08799"/>
            <a:ext cx="2125846" cy="30075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93" y="1408799"/>
            <a:ext cx="2125846" cy="3007553"/>
          </a:xfrm>
          <a:prstGeom prst="rect">
            <a:avLst/>
          </a:prstGeom>
        </p:spPr>
      </p:pic>
      <p:sp>
        <p:nvSpPr>
          <p:cNvPr id="17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445447" y="1200150"/>
            <a:ext cx="1216152" cy="25603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rgbClr val="7030A0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84641" y="1215952"/>
            <a:ext cx="1216152" cy="25603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>
                <a:solidFill>
                  <a:srgbClr val="7030A0"/>
                </a:solidFill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1284379" y="1767722"/>
            <a:ext cx="1611414" cy="219399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352993" y="1749352"/>
            <a:ext cx="1611414" cy="219399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141522" y="2038350"/>
            <a:ext cx="1600200" cy="36576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586412" y="2539927"/>
            <a:ext cx="3024188" cy="18764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40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12252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71500"/>
            <a:ext cx="3886200" cy="857250"/>
          </a:xfrm>
        </p:spPr>
        <p:txBody>
          <a:bodyPr/>
          <a:lstStyle>
            <a:lvl1pPr algn="l">
              <a:defRPr/>
            </a:lvl1pPr>
          </a:lstStyle>
          <a:p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410200" y="1733549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434012" y="1962150"/>
            <a:ext cx="3024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pic>
        <p:nvPicPr>
          <p:cNvPr id="15" name="Picture 3" descr="Brows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950"/>
            <a:ext cx="399443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408432" y="643890"/>
            <a:ext cx="3630168" cy="3703320"/>
          </a:xfrm>
        </p:spPr>
        <p:txBody>
          <a:bodyPr/>
          <a:lstStyle/>
          <a:p>
            <a:endParaRPr lang="en-JM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5410200" y="2647949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2"/>
          </p:nvPr>
        </p:nvSpPr>
        <p:spPr>
          <a:xfrm>
            <a:off x="5434012" y="2876550"/>
            <a:ext cx="3024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5410200" y="3562349"/>
            <a:ext cx="1600200" cy="304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24"/>
          </p:nvPr>
        </p:nvSpPr>
        <p:spPr>
          <a:xfrm>
            <a:off x="5434012" y="3790950"/>
            <a:ext cx="3024188" cy="533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598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27418" y="1837540"/>
            <a:ext cx="0" cy="10390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74725" y="2013735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503363" y="1663700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257800" y="2007385"/>
            <a:ext cx="2987675" cy="6405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786438" y="1657350"/>
            <a:ext cx="2459037" cy="3746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400">
                <a:solidFill>
                  <a:srgbClr val="0070C0"/>
                </a:solidFill>
              </a:defRPr>
            </a:lvl2pPr>
            <a:lvl3pPr marL="914400" indent="0">
              <a:buFontTx/>
              <a:buNone/>
              <a:defRPr sz="1400">
                <a:solidFill>
                  <a:srgbClr val="0070C0"/>
                </a:solidFill>
              </a:defRPr>
            </a:lvl3pPr>
            <a:lvl4pPr marL="1371600" indent="0">
              <a:buFontTx/>
              <a:buNone/>
              <a:defRPr sz="1400">
                <a:solidFill>
                  <a:srgbClr val="0070C0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70C0"/>
                </a:solidFill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51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838700" y="1809750"/>
            <a:ext cx="3543300" cy="2325687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JM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600200" y="2190750"/>
            <a:ext cx="2971800" cy="8334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838200" y="1123950"/>
            <a:ext cx="7696200" cy="479425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600200" y="1962150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600200" y="3414713"/>
            <a:ext cx="2971800" cy="8334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JM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600200" y="3186113"/>
            <a:ext cx="1828800" cy="3571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914400" y="2011680"/>
            <a:ext cx="533400" cy="365760"/>
          </a:xfrm>
          <a:prstGeom prst="rect">
            <a:avLst/>
          </a:prstGeom>
          <a:solidFill>
            <a:srgbClr val="7030A0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JM" dirty="0" smtClean="0"/>
              <a:t>25</a:t>
            </a:r>
            <a:endParaRPr lang="en-JM" dirty="0"/>
          </a:p>
        </p:txBody>
      </p:sp>
      <p:sp>
        <p:nvSpPr>
          <p:cNvPr id="14" name="Content Placeholder 29"/>
          <p:cNvSpPr>
            <a:spLocks noGrp="1"/>
          </p:cNvSpPr>
          <p:nvPr>
            <p:ph sz="quarter" idx="20" hasCustomPrompt="1"/>
          </p:nvPr>
        </p:nvSpPr>
        <p:spPr>
          <a:xfrm>
            <a:off x="914400" y="2417420"/>
            <a:ext cx="533400" cy="1825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JM" dirty="0" smtClean="0"/>
              <a:t>DEC</a:t>
            </a:r>
            <a:endParaRPr lang="en-JM" dirty="0"/>
          </a:p>
        </p:txBody>
      </p:sp>
      <p:sp>
        <p:nvSpPr>
          <p:cNvPr id="15" name="Content Placeholder 27"/>
          <p:cNvSpPr>
            <a:spLocks noGrp="1"/>
          </p:cNvSpPr>
          <p:nvPr>
            <p:ph sz="quarter" idx="21" hasCustomPrompt="1"/>
          </p:nvPr>
        </p:nvSpPr>
        <p:spPr>
          <a:xfrm>
            <a:off x="914400" y="3227832"/>
            <a:ext cx="533400" cy="365760"/>
          </a:xfrm>
          <a:prstGeom prst="rect">
            <a:avLst/>
          </a:prstGeom>
          <a:solidFill>
            <a:srgbClr val="7030A0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JM" dirty="0" smtClean="0"/>
              <a:t>25</a:t>
            </a:r>
            <a:endParaRPr lang="en-JM" dirty="0"/>
          </a:p>
        </p:txBody>
      </p:sp>
      <p:sp>
        <p:nvSpPr>
          <p:cNvPr id="16" name="Content Placeholder 29"/>
          <p:cNvSpPr>
            <a:spLocks noGrp="1"/>
          </p:cNvSpPr>
          <p:nvPr>
            <p:ph sz="quarter" idx="22" hasCustomPrompt="1"/>
          </p:nvPr>
        </p:nvSpPr>
        <p:spPr>
          <a:xfrm>
            <a:off x="914400" y="3635033"/>
            <a:ext cx="533400" cy="18256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JM" dirty="0" smtClean="0"/>
              <a:t>DEC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0921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AEEF-AD5F-462F-98DA-46E8E031A314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6306"/>
            <a:ext cx="2895600" cy="273844"/>
          </a:xfrm>
        </p:spPr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11692"/>
            <a:ext cx="457200" cy="32307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57B18ED-D931-45F4-8873-1BEDAB4DC03E}" type="slidenum">
              <a:rPr lang="en-JM" smtClean="0"/>
              <a:pPr/>
              <a:t>‹nº›</a:t>
            </a:fld>
            <a:endParaRPr lang="en-JM"/>
          </a:p>
        </p:txBody>
      </p:sp>
      <p:sp>
        <p:nvSpPr>
          <p:cNvPr id="7" name="Content Placeholder 37"/>
          <p:cNvSpPr>
            <a:spLocks noGrp="1"/>
          </p:cNvSpPr>
          <p:nvPr>
            <p:ph sz="quarter" idx="18"/>
          </p:nvPr>
        </p:nvSpPr>
        <p:spPr>
          <a:xfrm>
            <a:off x="2933700" y="3028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Content Placeholder 37"/>
          <p:cNvSpPr>
            <a:spLocks noGrp="1"/>
          </p:cNvSpPr>
          <p:nvPr>
            <p:ph sz="quarter" idx="19"/>
          </p:nvPr>
        </p:nvSpPr>
        <p:spPr>
          <a:xfrm>
            <a:off x="4951476" y="3028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9" name="Content Placeholder 37"/>
          <p:cNvSpPr>
            <a:spLocks noGrp="1"/>
          </p:cNvSpPr>
          <p:nvPr>
            <p:ph sz="quarter" idx="20"/>
          </p:nvPr>
        </p:nvSpPr>
        <p:spPr>
          <a:xfrm>
            <a:off x="6934200" y="3028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0" name="Content Placeholder 37"/>
          <p:cNvSpPr>
            <a:spLocks noGrp="1"/>
          </p:cNvSpPr>
          <p:nvPr>
            <p:ph sz="quarter" idx="21"/>
          </p:nvPr>
        </p:nvSpPr>
        <p:spPr>
          <a:xfrm>
            <a:off x="838200" y="3028950"/>
            <a:ext cx="1524000" cy="304800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50"/>
          </p:nvPr>
        </p:nvSpPr>
        <p:spPr>
          <a:xfrm>
            <a:off x="887148" y="1358826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51"/>
          </p:nvPr>
        </p:nvSpPr>
        <p:spPr>
          <a:xfrm>
            <a:off x="2845308" y="1358826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52"/>
          </p:nvPr>
        </p:nvSpPr>
        <p:spPr>
          <a:xfrm>
            <a:off x="4883076" y="139845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4" name="Picture Placeholder 28"/>
          <p:cNvSpPr>
            <a:spLocks noGrp="1"/>
          </p:cNvSpPr>
          <p:nvPr>
            <p:ph type="pic" sz="quarter" idx="53"/>
          </p:nvPr>
        </p:nvSpPr>
        <p:spPr>
          <a:xfrm>
            <a:off x="6864276" y="1390830"/>
            <a:ext cx="1527048" cy="1527048"/>
          </a:xfrm>
          <a:prstGeom prst="ellipse">
            <a:avLst/>
          </a:prstGeom>
          <a:ln w="76200" cap="sq">
            <a:noFill/>
            <a:miter lim="800000"/>
          </a:ln>
          <a:effectLst>
            <a:innerShdw blurRad="114300">
              <a:schemeClr val="bg1">
                <a:lumMod val="50000"/>
              </a:schemeClr>
            </a:inn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7"/>
          </p:nvPr>
        </p:nvSpPr>
        <p:spPr>
          <a:xfrm>
            <a:off x="2857500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7030A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58"/>
          </p:nvPr>
        </p:nvSpPr>
        <p:spPr>
          <a:xfrm>
            <a:off x="4875276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7030A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59"/>
          </p:nvPr>
        </p:nvSpPr>
        <p:spPr>
          <a:xfrm>
            <a:off x="6858000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7030A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762000" y="3486150"/>
            <a:ext cx="1676400" cy="304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7030A0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1"/>
          </p:nvPr>
        </p:nvSpPr>
        <p:spPr>
          <a:xfrm>
            <a:off x="2857500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2"/>
          </p:nvPr>
        </p:nvSpPr>
        <p:spPr>
          <a:xfrm>
            <a:off x="4875276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63"/>
          </p:nvPr>
        </p:nvSpPr>
        <p:spPr>
          <a:xfrm>
            <a:off x="6858000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762000" y="3714750"/>
            <a:ext cx="1676400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Oval 22"/>
          <p:cNvSpPr>
            <a:spLocks noChangeAspect="1"/>
          </p:cNvSpPr>
          <p:nvPr userDrawn="1"/>
        </p:nvSpPr>
        <p:spPr>
          <a:xfrm>
            <a:off x="804672" y="1276350"/>
            <a:ext cx="1692000" cy="1692000"/>
          </a:xfrm>
          <a:prstGeom prst="ellipse">
            <a:avLst/>
          </a:prstGeom>
          <a:noFill/>
          <a:ln w="28575" cmpd="sng">
            <a:solidFill>
              <a:srgbClr val="B01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24" name="Oval 23"/>
          <p:cNvSpPr>
            <a:spLocks noChangeAspect="1"/>
          </p:cNvSpPr>
          <p:nvPr userDrawn="1"/>
        </p:nvSpPr>
        <p:spPr>
          <a:xfrm>
            <a:off x="2762832" y="1276350"/>
            <a:ext cx="1692000" cy="1692000"/>
          </a:xfrm>
          <a:prstGeom prst="ellipse">
            <a:avLst/>
          </a:prstGeom>
          <a:noFill/>
          <a:ln w="28575" cmpd="sng">
            <a:solidFill>
              <a:srgbClr val="B01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>
              <a:solidFill>
                <a:srgbClr val="7030A0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4800600" y="1315974"/>
            <a:ext cx="1692000" cy="1692000"/>
          </a:xfrm>
          <a:prstGeom prst="ellipse">
            <a:avLst/>
          </a:prstGeom>
          <a:noFill/>
          <a:ln w="28575" cmpd="sng">
            <a:solidFill>
              <a:srgbClr val="B01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>
            <a:off x="6781800" y="1308354"/>
            <a:ext cx="1692000" cy="1692000"/>
          </a:xfrm>
          <a:prstGeom prst="ellipse">
            <a:avLst/>
          </a:prstGeom>
          <a:noFill/>
          <a:ln w="28575" cmpd="sng">
            <a:solidFill>
              <a:srgbClr val="B013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839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6DD82-5DCC-4071-BC12-658EDB0398A0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458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1594"/>
            <a:ext cx="4038600" cy="25455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1594"/>
            <a:ext cx="4038600" cy="254555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92F7-BFA5-4FC8-9176-0E596D1BF19F}" type="datetime1">
              <a:rPr lang="en-JM" smtClean="0"/>
              <a:t>05/06/2014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431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FE89-5BE7-43C8-B159-03917D2BDDAA}" type="datetime1">
              <a:rPr lang="en-JM" smtClean="0"/>
              <a:t>05/06/2014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364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F81A-654F-4E0D-8F5F-FDC4853D54C3}" type="datetime1">
              <a:rPr lang="en-JM" smtClean="0"/>
              <a:t>05/06/2014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1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C1258-519F-47AA-ACE8-CEBF186ED1E6}" type="datetime1">
              <a:rPr lang="en-JM" smtClean="0"/>
              <a:t>05/06/2014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361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762000" y="196215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950976" y="1428750"/>
            <a:ext cx="1984248" cy="32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400" b="0">
                <a:solidFill>
                  <a:schemeClr val="bg1"/>
                </a:solidFill>
                <a:latin typeface="Open Sans"/>
                <a:ea typeface="Open Sans Extrabold" pitchFamily="34" charset="0"/>
                <a:cs typeface="Open Sans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581400" y="196215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477000" y="1962150"/>
            <a:ext cx="2362200" cy="2266950"/>
          </a:xfrm>
        </p:spPr>
        <p:txBody>
          <a:bodyPr>
            <a:normAutofit/>
          </a:bodyPr>
          <a:lstStyle>
            <a:lvl1pPr algn="ctr">
              <a:buNone/>
              <a:defRPr sz="11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770376" y="1428750"/>
            <a:ext cx="1984248" cy="32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400" b="0">
                <a:solidFill>
                  <a:schemeClr val="bg1"/>
                </a:solidFill>
                <a:latin typeface="Open Sans"/>
                <a:ea typeface="Open Sans Extrabold" pitchFamily="34" charset="0"/>
                <a:cs typeface="Open Sans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665976" y="1428750"/>
            <a:ext cx="1984248" cy="3200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sz="1400" b="0">
                <a:solidFill>
                  <a:schemeClr val="bg1"/>
                </a:solidFill>
                <a:latin typeface="Open Sans"/>
                <a:ea typeface="Open Sans Extrabold" pitchFamily="34" charset="0"/>
                <a:cs typeface="Open Sans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7048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quarter" idx="18"/>
          </p:nvPr>
        </p:nvSpPr>
        <p:spPr>
          <a:xfrm>
            <a:off x="685800" y="2190750"/>
            <a:ext cx="3352800" cy="1689100"/>
          </a:xfrm>
          <a:prstGeom prst="rect">
            <a:avLst/>
          </a:prstGeom>
          <a:solidFill>
            <a:srgbClr val="7030A0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91000" y="1621058"/>
            <a:ext cx="0" cy="228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248400" y="1621058"/>
            <a:ext cx="0" cy="228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96254" y="4059458"/>
            <a:ext cx="12192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382713" y="1733550"/>
            <a:ext cx="1741487" cy="3730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354513" y="1733550"/>
            <a:ext cx="1741487" cy="3730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6411913" y="1733550"/>
            <a:ext cx="1741487" cy="37306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343400" y="2218182"/>
            <a:ext cx="1752600" cy="16888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400800" y="2218182"/>
            <a:ext cx="1752600" cy="16888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/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573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3395472" y="1276350"/>
            <a:ext cx="2624328" cy="1524000"/>
          </a:xfrm>
          <a:ln w="38100" cap="sq">
            <a:noFill/>
            <a:miter lim="800000"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49"/>
          </p:nvPr>
        </p:nvSpPr>
        <p:spPr>
          <a:xfrm>
            <a:off x="6019800" y="1276350"/>
            <a:ext cx="2624328" cy="1524000"/>
          </a:xfrm>
          <a:ln w="38100" cap="sq">
            <a:noFill/>
            <a:miter lim="800000"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50"/>
          </p:nvPr>
        </p:nvSpPr>
        <p:spPr>
          <a:xfrm>
            <a:off x="771144" y="2800350"/>
            <a:ext cx="2624328" cy="1524000"/>
          </a:xfrm>
          <a:ln w="38100" cap="sq">
            <a:noFill/>
            <a:miter lim="800000"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51"/>
          </p:nvPr>
        </p:nvSpPr>
        <p:spPr>
          <a:xfrm>
            <a:off x="3395472" y="2800350"/>
            <a:ext cx="2624328" cy="1524000"/>
          </a:xfrm>
          <a:ln w="38100" cap="sq">
            <a:noFill/>
            <a:miter lim="800000"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6019800" y="2800350"/>
            <a:ext cx="2624328" cy="1524000"/>
          </a:xfrm>
          <a:ln w="38100" cap="sq">
            <a:noFill/>
            <a:miter lim="800000"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JM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53"/>
          </p:nvPr>
        </p:nvSpPr>
        <p:spPr>
          <a:xfrm>
            <a:off x="762000" y="1276350"/>
            <a:ext cx="2633472" cy="1524000"/>
          </a:xfrm>
          <a:solidFill>
            <a:srgbClr val="7030A0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69286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3950"/>
            <a:ext cx="8229600" cy="3276600"/>
          </a:xfrm>
        </p:spPr>
        <p:txBody>
          <a:bodyPr>
            <a:normAutofit/>
          </a:bodyPr>
          <a:lstStyle>
            <a:lvl1pPr marL="342900" indent="-342900">
              <a:buFont typeface="Courier New" pitchFamily="49" charset="0"/>
              <a:buChar char="o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107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47"/>
          </p:nvPr>
        </p:nvSpPr>
        <p:spPr>
          <a:xfrm>
            <a:off x="1264284" y="153472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/>
          </p:nvPr>
        </p:nvSpPr>
        <p:spPr>
          <a:xfrm>
            <a:off x="1264602" y="206812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264920" y="260152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264920" y="315714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264920" y="366832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55" hasCustomPrompt="1"/>
          </p:nvPr>
        </p:nvSpPr>
        <p:spPr>
          <a:xfrm>
            <a:off x="838200" y="1504950"/>
            <a:ext cx="411480" cy="365760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56" hasCustomPrompt="1"/>
          </p:nvPr>
        </p:nvSpPr>
        <p:spPr>
          <a:xfrm>
            <a:off x="838200" y="2050666"/>
            <a:ext cx="411480" cy="365760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57" hasCustomPrompt="1"/>
          </p:nvPr>
        </p:nvSpPr>
        <p:spPr>
          <a:xfrm>
            <a:off x="838200" y="2568826"/>
            <a:ext cx="411480" cy="365760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58" hasCustomPrompt="1"/>
          </p:nvPr>
        </p:nvSpPr>
        <p:spPr>
          <a:xfrm>
            <a:off x="838200" y="3117466"/>
            <a:ext cx="411480" cy="365760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59" hasCustomPrompt="1"/>
          </p:nvPr>
        </p:nvSpPr>
        <p:spPr>
          <a:xfrm>
            <a:off x="838200" y="3635626"/>
            <a:ext cx="411480" cy="365760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409882" y="153472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410200" y="206812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410200" y="260152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410200" y="3157146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410200" y="3668321"/>
            <a:ext cx="3048000" cy="4032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2" name="Content Placeholder 6"/>
          <p:cNvSpPr>
            <a:spLocks noGrp="1"/>
          </p:cNvSpPr>
          <p:nvPr>
            <p:ph sz="quarter" idx="65" hasCustomPrompt="1"/>
          </p:nvPr>
        </p:nvSpPr>
        <p:spPr>
          <a:xfrm>
            <a:off x="4983480" y="1504950"/>
            <a:ext cx="411480" cy="365760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3" name="Content Placeholder 6"/>
          <p:cNvSpPr>
            <a:spLocks noGrp="1"/>
          </p:cNvSpPr>
          <p:nvPr>
            <p:ph sz="quarter" idx="66" hasCustomPrompt="1"/>
          </p:nvPr>
        </p:nvSpPr>
        <p:spPr>
          <a:xfrm>
            <a:off x="4983480" y="2050666"/>
            <a:ext cx="411480" cy="365760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4" name="Content Placeholder 6"/>
          <p:cNvSpPr>
            <a:spLocks noGrp="1"/>
          </p:cNvSpPr>
          <p:nvPr>
            <p:ph sz="quarter" idx="67" hasCustomPrompt="1"/>
          </p:nvPr>
        </p:nvSpPr>
        <p:spPr>
          <a:xfrm>
            <a:off x="4983480" y="2568826"/>
            <a:ext cx="411480" cy="365760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5" name="Content Placeholder 6"/>
          <p:cNvSpPr>
            <a:spLocks noGrp="1"/>
          </p:cNvSpPr>
          <p:nvPr>
            <p:ph sz="quarter" idx="68" hasCustomPrompt="1"/>
          </p:nvPr>
        </p:nvSpPr>
        <p:spPr>
          <a:xfrm>
            <a:off x="4983480" y="3117466"/>
            <a:ext cx="411480" cy="365760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69" hasCustomPrompt="1"/>
          </p:nvPr>
        </p:nvSpPr>
        <p:spPr>
          <a:xfrm>
            <a:off x="4983480" y="3635626"/>
            <a:ext cx="411480" cy="365760"/>
          </a:xfrm>
          <a:prstGeom prst="rect">
            <a:avLst/>
          </a:prstGeom>
          <a:solidFill>
            <a:srgbClr val="7030A0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JM" dirty="0" smtClean="0"/>
              <a:t>1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890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52BB9-2E4D-4A8F-A30F-869DCD394CE6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4724789"/>
            <a:ext cx="457200" cy="323073"/>
          </a:xfrm>
          <a:prstGeom prst="rect">
            <a:avLst/>
          </a:prstGeom>
        </p:spPr>
        <p:txBody>
          <a:bodyPr/>
          <a:lstStyle/>
          <a:p>
            <a:fld id="{857B18ED-D931-45F4-8873-1BEDAB4DC03E}" type="slidenum">
              <a:rPr lang="en-JM" smtClean="0"/>
              <a:t>‹nº›</a:t>
            </a:fld>
            <a:endParaRPr lang="en-JM"/>
          </a:p>
        </p:txBody>
      </p:sp>
      <p:sp>
        <p:nvSpPr>
          <p:cNvPr id="11" name="Chart Placeholder 3"/>
          <p:cNvSpPr>
            <a:spLocks noGrp="1"/>
          </p:cNvSpPr>
          <p:nvPr>
            <p:ph type="chart" sz="quarter" idx="53"/>
          </p:nvPr>
        </p:nvSpPr>
        <p:spPr>
          <a:xfrm>
            <a:off x="762000" y="1352550"/>
            <a:ext cx="4572000" cy="2971800"/>
          </a:xfrm>
        </p:spPr>
        <p:txBody>
          <a:bodyPr/>
          <a:lstStyle/>
          <a:p>
            <a:endParaRPr lang="en-JM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54"/>
          </p:nvPr>
        </p:nvSpPr>
        <p:spPr>
          <a:xfrm>
            <a:off x="5943600" y="3257550"/>
            <a:ext cx="27432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7030A0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 sz="12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2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2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2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55"/>
          </p:nvPr>
        </p:nvSpPr>
        <p:spPr>
          <a:xfrm>
            <a:off x="5943600" y="3486150"/>
            <a:ext cx="2743200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>
                <a:latin typeface="+mj-lt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56"/>
          </p:nvPr>
        </p:nvSpPr>
        <p:spPr>
          <a:xfrm>
            <a:off x="5867400" y="1428750"/>
            <a:ext cx="1371600" cy="627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57"/>
          </p:nvPr>
        </p:nvSpPr>
        <p:spPr>
          <a:xfrm>
            <a:off x="7315200" y="1428750"/>
            <a:ext cx="1371600" cy="627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58"/>
          </p:nvPr>
        </p:nvSpPr>
        <p:spPr>
          <a:xfrm>
            <a:off x="5891213" y="2190750"/>
            <a:ext cx="2490787" cy="896938"/>
          </a:xfrm>
          <a:solidFill>
            <a:srgbClr val="7030A0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5576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0" y="1333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CE691-07A3-4A65-B3D2-B9A894666F75}" type="datetime1">
              <a:rPr lang="en-JM" smtClean="0"/>
              <a:t>05/06/2014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4940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JM" smtClean="0"/>
              <a:t>WWW.DESIGNERSPARADISE.COM</a:t>
            </a:r>
            <a:endParaRPr lang="en-JM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31912"/>
            <a:ext cx="1688453" cy="37182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4696886"/>
            <a:ext cx="1143000" cy="4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9" r:id="rId3"/>
    <p:sldLayoutId id="2147483688" r:id="rId4"/>
    <p:sldLayoutId id="2147483687" r:id="rId5"/>
    <p:sldLayoutId id="2147483686" r:id="rId6"/>
    <p:sldLayoutId id="2147483684" r:id="rId7"/>
    <p:sldLayoutId id="2147483683" r:id="rId8"/>
    <p:sldLayoutId id="2147483682" r:id="rId9"/>
    <p:sldLayoutId id="2147483680" r:id="rId10"/>
    <p:sldLayoutId id="2147483681" r:id="rId11"/>
    <p:sldLayoutId id="2147483678" r:id="rId12"/>
    <p:sldLayoutId id="2147483677" r:id="rId13"/>
    <p:sldLayoutId id="2147483676" r:id="rId14"/>
    <p:sldLayoutId id="2147483685" r:id="rId15"/>
    <p:sldLayoutId id="2147483674" r:id="rId16"/>
    <p:sldLayoutId id="2147483690" r:id="rId17"/>
    <p:sldLayoutId id="2147483675" r:id="rId18"/>
    <p:sldLayoutId id="2147483673" r:id="rId19"/>
    <p:sldLayoutId id="2147483672" r:id="rId20"/>
    <p:sldLayoutId id="2147483671" r:id="rId21"/>
    <p:sldLayoutId id="2147483691" r:id="rId22"/>
    <p:sldLayoutId id="2147483670" r:id="rId23"/>
    <p:sldLayoutId id="2147483669" r:id="rId24"/>
    <p:sldLayoutId id="2147483668" r:id="rId25"/>
    <p:sldLayoutId id="2147483667" r:id="rId26"/>
    <p:sldLayoutId id="2147483665" r:id="rId27"/>
    <p:sldLayoutId id="2147483663" r:id="rId28"/>
    <p:sldLayoutId id="2147483664" r:id="rId29"/>
    <p:sldLayoutId id="2147483666" r:id="rId30"/>
    <p:sldLayoutId id="2147483662" r:id="rId31"/>
    <p:sldLayoutId id="2147483661" r:id="rId32"/>
    <p:sldLayoutId id="2147483660" r:id="rId33"/>
    <p:sldLayoutId id="2147483651" r:id="rId34"/>
    <p:sldLayoutId id="2147483652" r:id="rId35"/>
    <p:sldLayoutId id="2147483653" r:id="rId36"/>
    <p:sldLayoutId id="2147483654" r:id="rId37"/>
    <p:sldLayoutId id="2147483655" r:id="rId3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chemeClr val="tx1">
              <a:lumMod val="85000"/>
              <a:lumOff val="15000"/>
            </a:schemeClr>
          </a:solidFill>
          <a:latin typeface="Open Sans Extrabold" pitchFamily="34" charset="0"/>
          <a:ea typeface="Open Sans Extrabold" pitchFamily="34" charset="0"/>
          <a:cs typeface="Open Sans Extrabold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5550"/>
            <a:ext cx="7772400" cy="1102519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en Sans Extrabold"/>
                <a:cs typeface="Open Sans Extrabold"/>
              </a:rPr>
              <a:t>Colo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en Sans Extrabold"/>
                <a:cs typeface="Open Sans Extrabold"/>
              </a:rPr>
              <a:t>que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en Sans Extrabold"/>
                <a:cs typeface="Open Sans Extrabold"/>
              </a:rPr>
              <a:t> o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en Sans Extrabold"/>
                <a:cs typeface="Open Sans Extrabold"/>
              </a:rPr>
              <a:t>título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en Sans Extrabold"/>
                <a:cs typeface="Open Sans Extrabold"/>
              </a:rPr>
              <a:t> da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en Sans Extrabold"/>
                <a:cs typeface="Open Sans Extrabold"/>
              </a:rPr>
              <a:t>sua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en Sans Extrabold"/>
                <a:cs typeface="Open Sans Extrabold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en Sans Extrabold"/>
                <a:cs typeface="Open Sans Extrabold"/>
              </a:rPr>
              <a:t>palestra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en Sans Extrabold"/>
                <a:cs typeface="Open Sans Extrabold"/>
              </a:rPr>
              <a:t>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Open Sans Extrabold"/>
                <a:cs typeface="Open Sans Extrabold"/>
              </a:rPr>
              <a:t>aqui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Open Sans Extrabold"/>
              <a:cs typeface="Open Sans Extrabold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220765"/>
            <a:ext cx="6400800" cy="359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B01346"/>
                </a:solidFill>
                <a:latin typeface="Open Sans Extrabold"/>
                <a:cs typeface="Open Sans Extrabold"/>
              </a:rPr>
              <a:t>Coloque</a:t>
            </a:r>
            <a:r>
              <a:rPr lang="en-US" dirty="0">
                <a:solidFill>
                  <a:srgbClr val="B01346"/>
                </a:solidFill>
                <a:latin typeface="Open Sans Extrabold"/>
                <a:cs typeface="Open Sans Extrabold"/>
              </a:rPr>
              <a:t> </a:t>
            </a:r>
            <a:r>
              <a:rPr lang="en-US" dirty="0" err="1" smtClean="0">
                <a:solidFill>
                  <a:srgbClr val="B01346"/>
                </a:solidFill>
                <a:latin typeface="Open Sans Extrabold"/>
                <a:cs typeface="Open Sans Extrabold"/>
              </a:rPr>
              <a:t>seu</a:t>
            </a:r>
            <a:r>
              <a:rPr lang="en-US" dirty="0" smtClean="0">
                <a:solidFill>
                  <a:srgbClr val="B01346"/>
                </a:solidFill>
                <a:latin typeface="Open Sans Extrabold"/>
                <a:cs typeface="Open Sans Extrabold"/>
              </a:rPr>
              <a:t> </a:t>
            </a:r>
            <a:r>
              <a:rPr lang="en-US" dirty="0" err="1" smtClean="0">
                <a:solidFill>
                  <a:srgbClr val="B01346"/>
                </a:solidFill>
                <a:latin typeface="Open Sans Extrabold"/>
                <a:cs typeface="Open Sans Extrabold"/>
              </a:rPr>
              <a:t>nome</a:t>
            </a:r>
            <a:r>
              <a:rPr lang="en-US" dirty="0" smtClean="0">
                <a:solidFill>
                  <a:srgbClr val="B01346"/>
                </a:solidFill>
                <a:latin typeface="Open Sans Extrabold"/>
                <a:cs typeface="Open Sans Extrabold"/>
              </a:rPr>
              <a:t> e/</a:t>
            </a:r>
            <a:r>
              <a:rPr lang="en-US" dirty="0" err="1" smtClean="0">
                <a:solidFill>
                  <a:srgbClr val="B01346"/>
                </a:solidFill>
                <a:latin typeface="Open Sans Extrabold"/>
                <a:cs typeface="Open Sans Extrabold"/>
              </a:rPr>
              <a:t>ou</a:t>
            </a:r>
            <a:r>
              <a:rPr lang="en-US" dirty="0" smtClean="0">
                <a:solidFill>
                  <a:srgbClr val="B01346"/>
                </a:solidFill>
                <a:latin typeface="Open Sans Extrabold"/>
                <a:cs typeface="Open Sans Extrabold"/>
              </a:rPr>
              <a:t> </a:t>
            </a:r>
            <a:r>
              <a:rPr lang="en-US" dirty="0" err="1" smtClean="0">
                <a:solidFill>
                  <a:srgbClr val="B01346"/>
                </a:solidFill>
                <a:latin typeface="Open Sans Extrabold"/>
                <a:cs typeface="Open Sans Extrabold"/>
              </a:rPr>
              <a:t>sua</a:t>
            </a:r>
            <a:r>
              <a:rPr lang="en-US" dirty="0" smtClean="0">
                <a:solidFill>
                  <a:srgbClr val="B01346"/>
                </a:solidFill>
                <a:latin typeface="Open Sans Extrabold"/>
                <a:cs typeface="Open Sans Extrabold"/>
              </a:rPr>
              <a:t> </a:t>
            </a:r>
            <a:r>
              <a:rPr lang="en-US" dirty="0" err="1" smtClean="0">
                <a:solidFill>
                  <a:srgbClr val="B01346"/>
                </a:solidFill>
                <a:latin typeface="Open Sans Extrabold"/>
                <a:cs typeface="Open Sans Extrabold"/>
              </a:rPr>
              <a:t>marca</a:t>
            </a:r>
            <a:r>
              <a:rPr lang="en-US" dirty="0" smtClean="0">
                <a:solidFill>
                  <a:srgbClr val="B01346"/>
                </a:solidFill>
                <a:latin typeface="Open Sans Extrabold"/>
                <a:cs typeface="Open Sans Extrabold"/>
              </a:rPr>
              <a:t> </a:t>
            </a:r>
            <a:r>
              <a:rPr lang="en-US" dirty="0" err="1" smtClean="0">
                <a:solidFill>
                  <a:srgbClr val="B01346"/>
                </a:solidFill>
                <a:latin typeface="Open Sans Extrabold"/>
                <a:cs typeface="Open Sans Extrabold"/>
              </a:rPr>
              <a:t>aqui</a:t>
            </a:r>
            <a:endParaRPr lang="en-US" dirty="0">
              <a:solidFill>
                <a:srgbClr val="B01346"/>
              </a:solidFill>
              <a:latin typeface="Open Sans Light"/>
              <a:cs typeface="Open Sans Light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25766"/>
            <a:ext cx="4038600" cy="14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JM" dirty="0" err="1" smtClean="0">
                <a:solidFill>
                  <a:srgbClr val="B01346"/>
                </a:solidFill>
              </a:rPr>
              <a:t>Título</a:t>
            </a:r>
            <a:r>
              <a:rPr lang="en-JM" dirty="0" smtClean="0">
                <a:solidFill>
                  <a:srgbClr val="B01346"/>
                </a:solidFill>
              </a:rPr>
              <a:t> </a:t>
            </a:r>
            <a:r>
              <a:rPr lang="en-JM" dirty="0" smtClean="0">
                <a:solidFill>
                  <a:schemeClr val="tx1"/>
                </a:solidFill>
              </a:rPr>
              <a:t>Slide</a:t>
            </a:r>
            <a:endParaRPr lang="en-JM" dirty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z="1600" dirty="0" smtClean="0"/>
              <a:t>www.conavinho.com.br</a:t>
            </a:r>
            <a:endParaRPr lang="en-JM" sz="1600" dirty="0"/>
          </a:p>
        </p:txBody>
      </p:sp>
      <p:sp>
        <p:nvSpPr>
          <p:cNvPr id="15" name="Retângulo 14"/>
          <p:cNvSpPr/>
          <p:nvPr/>
        </p:nvSpPr>
        <p:spPr>
          <a:xfrm>
            <a:off x="7696200" y="470535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7429500" y="3714750"/>
            <a:ext cx="533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3886200" y="3729567"/>
            <a:ext cx="5334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219200" y="3298388"/>
            <a:ext cx="391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Apagar este e colocar seu site/blog aqui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985933" y="3021389"/>
            <a:ext cx="2497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Deletar este retângulo e </a:t>
            </a:r>
          </a:p>
          <a:p>
            <a:r>
              <a:rPr lang="pt-BR" dirty="0" smtClean="0"/>
              <a:t>colocar sua marca aqui</a:t>
            </a:r>
            <a:endParaRPr lang="pt-BR" dirty="0"/>
          </a:p>
        </p:txBody>
      </p:sp>
      <p:cxnSp>
        <p:nvCxnSpPr>
          <p:cNvPr id="23" name="Conector de seta reta 22"/>
          <p:cNvCxnSpPr/>
          <p:nvPr/>
        </p:nvCxnSpPr>
        <p:spPr>
          <a:xfrm flipV="1">
            <a:off x="3733800" y="819150"/>
            <a:ext cx="152400" cy="5392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828800" y="1358384"/>
            <a:ext cx="416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Apagar este e colocar o título do slide aqui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2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JM" dirty="0" err="1" smtClean="0">
                <a:solidFill>
                  <a:srgbClr val="B01346"/>
                </a:solidFill>
              </a:rPr>
              <a:t>Título</a:t>
            </a:r>
            <a:r>
              <a:rPr lang="en-JM" dirty="0" smtClean="0">
                <a:solidFill>
                  <a:srgbClr val="B01346"/>
                </a:solidFill>
              </a:rPr>
              <a:t> </a:t>
            </a:r>
            <a:r>
              <a:rPr lang="en-JM" dirty="0" smtClean="0">
                <a:solidFill>
                  <a:schemeClr val="tx1"/>
                </a:solidFill>
              </a:rPr>
              <a:t>Slide</a:t>
            </a:r>
            <a:endParaRPr lang="en-JM" dirty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sz="1600" dirty="0" smtClean="0"/>
              <a:t>www.conavinho.com.br</a:t>
            </a:r>
            <a:endParaRPr lang="en-JM" sz="1600" dirty="0"/>
          </a:p>
        </p:txBody>
      </p:sp>
      <p:sp>
        <p:nvSpPr>
          <p:cNvPr id="15" name="Retângulo 14"/>
          <p:cNvSpPr/>
          <p:nvPr/>
        </p:nvSpPr>
        <p:spPr>
          <a:xfrm>
            <a:off x="7696200" y="470535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0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857500"/>
            <a:ext cx="8229600" cy="857250"/>
          </a:xfrm>
        </p:spPr>
        <p:txBody>
          <a:bodyPr>
            <a:normAutofit/>
          </a:bodyPr>
          <a:lstStyle/>
          <a:p>
            <a:r>
              <a:rPr lang="en-JM" sz="3200" dirty="0" smtClean="0"/>
              <a:t>Obrigado, </a:t>
            </a:r>
            <a:r>
              <a:rPr lang="en-JM" sz="3200" dirty="0" err="1" smtClean="0"/>
              <a:t>pela</a:t>
            </a:r>
            <a:r>
              <a:rPr lang="en-JM" sz="3200" dirty="0" smtClean="0"/>
              <a:t> </a:t>
            </a:r>
            <a:r>
              <a:rPr lang="en-JM" sz="3200" dirty="0" err="1" smtClean="0"/>
              <a:t>atenção</a:t>
            </a:r>
            <a:endParaRPr lang="en-JM" sz="3200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6" r="21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90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48</Words>
  <Application>Microsoft Office PowerPoint</Application>
  <PresentationFormat>Apresentação na tela (16:9)</PresentationFormat>
  <Paragraphs>11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Office Theme</vt:lpstr>
      <vt:lpstr>Coloque o título da sua palestra aqui</vt:lpstr>
      <vt:lpstr>Título Slide</vt:lpstr>
      <vt:lpstr>Título Slide</vt:lpstr>
      <vt:lpstr>Obrigado, pela atenção</vt:lpstr>
    </vt:vector>
  </TitlesOfParts>
  <Company>LIME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Marcelo Vargas</cp:lastModifiedBy>
  <cp:revision>152</cp:revision>
  <dcterms:created xsi:type="dcterms:W3CDTF">2013-04-14T18:18:29Z</dcterms:created>
  <dcterms:modified xsi:type="dcterms:W3CDTF">2014-06-05T14:13:55Z</dcterms:modified>
</cp:coreProperties>
</file>